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aleway" panose="020B0604020202020204" charset="0"/>
      <p:regular r:id="rId12"/>
      <p:bold r:id="rId13"/>
      <p:italic r:id="rId14"/>
      <p:boldItalic r:id="rId15"/>
    </p:embeddedFont>
    <p:embeddedFont>
      <p:font typeface="Source Sans Pro" panose="020B060402020202020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1148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950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79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74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11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688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5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500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705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72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lt1"/>
                </a:solidFill>
              </a:rPr>
              <a:t>‹Nº›</a:t>
            </a:fld>
            <a:endParaRPr lang="ca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lt1"/>
                </a:solidFill>
              </a:rPr>
              <a:t>‹Nº›</a:t>
            </a:fld>
            <a:endParaRPr lang="ca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lt1"/>
                </a:solidFill>
              </a:rPr>
              <a:t>‹Nº›</a:t>
            </a:fld>
            <a:endParaRPr lang="ca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lt1"/>
                </a:solidFill>
              </a:rPr>
              <a:t>‹Nº›</a:t>
            </a:fld>
            <a:endParaRPr lang="ca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lt1"/>
                </a:solidFill>
              </a:rPr>
              <a:t>‹Nº›</a:t>
            </a:fld>
            <a:endParaRPr lang="ca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‹Nº›</a:t>
            </a:fld>
            <a:endParaRPr lang="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‹Nº›</a:t>
            </a:fld>
            <a:endParaRPr lang="ca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430800" y="828950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 sz="9600"/>
              <a:t>PABLO PICASSO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430800" y="2726225"/>
            <a:ext cx="8282400" cy="230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 sz="4800">
                <a:solidFill>
                  <a:srgbClr val="FFFFFF"/>
                </a:solidFill>
              </a:rPr>
              <a:t>LAURA MONTILLA</a:t>
            </a:r>
          </a:p>
          <a:p>
            <a:pPr lvl="0" algn="ctr">
              <a:spcBef>
                <a:spcPts val="0"/>
              </a:spcBef>
              <a:buNone/>
            </a:pPr>
            <a:r>
              <a:rPr lang="ca" sz="4800">
                <a:solidFill>
                  <a:srgbClr val="FFFFFF"/>
                </a:solidFill>
              </a:rPr>
              <a:t>MARIONA MENÉNDEZ </a:t>
            </a:r>
          </a:p>
          <a:p>
            <a:pPr lvl="0" algn="ctr">
              <a:spcBef>
                <a:spcPts val="0"/>
              </a:spcBef>
              <a:buNone/>
            </a:pPr>
            <a:r>
              <a:rPr lang="ca" sz="4800">
                <a:solidFill>
                  <a:srgbClr val="FFFFFF"/>
                </a:solidFill>
              </a:rPr>
              <a:t>NEREA ALGABA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83C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29557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/>
              <a:t>CONTINGUT DE LA PRESENTACIÓ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ctr" rtl="0">
              <a:spcBef>
                <a:spcPts val="0"/>
              </a:spcBef>
              <a:buClr>
                <a:srgbClr val="000000"/>
              </a:buClr>
              <a:buSzPct val="100000"/>
              <a:buFont typeface="Lato"/>
              <a:buChar char="●"/>
            </a:pPr>
            <a:r>
              <a:rPr lang="ca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Pablo Picasso</a:t>
            </a:r>
          </a:p>
          <a:p>
            <a:pPr marL="457200" lvl="0" indent="-419100" algn="ctr" rtl="0">
              <a:spcBef>
                <a:spcPts val="0"/>
              </a:spcBef>
              <a:buClr>
                <a:srgbClr val="000000"/>
              </a:buClr>
              <a:buSzPct val="100000"/>
              <a:buFont typeface="Lato"/>
              <a:buChar char="●"/>
            </a:pPr>
            <a:r>
              <a:rPr lang="ca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 va començar</a:t>
            </a:r>
          </a:p>
          <a:p>
            <a:pPr marL="457200" lvl="0" indent="-419100" algn="ctr" rtl="0">
              <a:spcBef>
                <a:spcPts val="0"/>
              </a:spcBef>
              <a:buClr>
                <a:srgbClr val="000000"/>
              </a:buClr>
              <a:buSzPct val="100000"/>
              <a:buFont typeface="Lato"/>
              <a:buChar char="●"/>
            </a:pPr>
            <a:r>
              <a:rPr lang="ca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Període blau</a:t>
            </a:r>
          </a:p>
          <a:p>
            <a:pPr marL="457200" lvl="0" indent="-419100" algn="ctr" rtl="0">
              <a:spcBef>
                <a:spcPts val="0"/>
              </a:spcBef>
              <a:buClr>
                <a:srgbClr val="000000"/>
              </a:buClr>
              <a:buSzPct val="100000"/>
              <a:buFont typeface="Lato"/>
              <a:buChar char="●"/>
            </a:pPr>
            <a:r>
              <a:rPr lang="ca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Període rosa</a:t>
            </a:r>
          </a:p>
          <a:p>
            <a:pPr marL="457200" lvl="0" indent="-419100" algn="ctr">
              <a:spcBef>
                <a:spcPts val="0"/>
              </a:spcBef>
              <a:buClr>
                <a:srgbClr val="000000"/>
              </a:buClr>
              <a:buSzPct val="100000"/>
              <a:buFont typeface="Lato"/>
              <a:buChar char="●"/>
            </a:pPr>
            <a:r>
              <a:rPr lang="ca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Obres més importants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83C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317350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/>
              <a:t>PABLO PICASSO</a:t>
            </a:r>
          </a:p>
        </p:txBody>
      </p:sp>
      <p:pic>
        <p:nvPicPr>
          <p:cNvPr id="71" name="Shape 71" descr="Resultat d'imatges de pablo picass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55799"/>
            <a:ext cx="2876524" cy="17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 descr="Resultat d'imatges de pablo picass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4300" y="1055800"/>
            <a:ext cx="5357993" cy="38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 descr="Imatge relacionada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824" y="2877600"/>
            <a:ext cx="2836270" cy="207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83C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/>
              <a:t>COM VA COMENÇAR</a:t>
            </a:r>
          </a:p>
        </p:txBody>
      </p:sp>
      <p:pic>
        <p:nvPicPr>
          <p:cNvPr id="79" name="Shape 79" descr="Resultat d'imatges de pablo picasso quatre ga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74" y="1068425"/>
            <a:ext cx="2818236" cy="377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Resultat d'imatges de pablo picasso primera comun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0061" y="1068425"/>
            <a:ext cx="2629548" cy="377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 descr="Resultat d'imatges de pablo picasso retrar de la tia pepa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1850" y="1068425"/>
            <a:ext cx="2952425" cy="37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83C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/>
              <a:t>PERÍODE BLAU</a:t>
            </a:r>
          </a:p>
        </p:txBody>
      </p:sp>
      <p:pic>
        <p:nvPicPr>
          <p:cNvPr id="87" name="Shape 87" descr="Resultat d'imatges de pablo picasso periode blau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83475"/>
            <a:ext cx="2638233" cy="377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Resultat d'imatges de pablo picasso periode blau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922" y="1183475"/>
            <a:ext cx="2457411" cy="377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 descr="Resultat d'imatges de pablo picasso periode blau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9546" y="1183475"/>
            <a:ext cx="3005746" cy="377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83C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/>
              <a:t>PERÍODE ROSA</a:t>
            </a:r>
          </a:p>
        </p:txBody>
      </p:sp>
      <p:pic>
        <p:nvPicPr>
          <p:cNvPr id="95" name="Shape 95" descr="Resultat d'imatges de pablo picasso periode ros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99" y="1220825"/>
            <a:ext cx="2830104" cy="377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 descr="Resultat d'imatges de pablo picasso periode ros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5141" y="1220825"/>
            <a:ext cx="2098945" cy="377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0018" y="1258925"/>
            <a:ext cx="2344831" cy="369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83C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/>
              <a:t>PERÍODE CUBISTA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50" y="1068425"/>
            <a:ext cx="2775074" cy="37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3837425" y="2304512"/>
            <a:ext cx="2775000" cy="123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a" sz="1800">
                <a:solidFill>
                  <a:schemeClr val="dk2"/>
                </a:solidFill>
              </a:rPr>
              <a:t>Les senyoretes d'Avinyó i Autoretrat pintada entre 1907-1916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76EE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PERÍODE CÀMERA I CLASSICISME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875" y="1290800"/>
            <a:ext cx="2390225" cy="330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3918850" y="2277862"/>
            <a:ext cx="2764200" cy="104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a" sz="1800"/>
              <a:t>Retrat d'Olga en una butaca pintada en 1916-1924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83C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96050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/>
              <a:t>OBRES MES IMPORTANTS EN GENERAL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862" y="1006987"/>
            <a:ext cx="2159374" cy="312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46500" y="4301300"/>
            <a:ext cx="2270100" cy="31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La Maternitat 1901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6624" y="860100"/>
            <a:ext cx="4558525" cy="198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416625" y="2988775"/>
            <a:ext cx="2776500" cy="31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Guernica 1937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5451" y="2988774"/>
            <a:ext cx="2295123" cy="206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4534450" y="3787700"/>
            <a:ext cx="1851000" cy="47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Los tres músicos 1921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Presentación en pantalla (16:9)</PresentationFormat>
  <Paragraphs>22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Raleway</vt:lpstr>
      <vt:lpstr>Source Sans Pro</vt:lpstr>
      <vt:lpstr>Lato</vt:lpstr>
      <vt:lpstr>Arial</vt:lpstr>
      <vt:lpstr>plum</vt:lpstr>
      <vt:lpstr>PABLO PICASSO</vt:lpstr>
      <vt:lpstr>CONTINGUT DE LA PRESENTACIÓ</vt:lpstr>
      <vt:lpstr>PABLO PICASSO</vt:lpstr>
      <vt:lpstr>COM VA COMENÇAR</vt:lpstr>
      <vt:lpstr>PERÍODE BLAU</vt:lpstr>
      <vt:lpstr>PERÍODE ROSA</vt:lpstr>
      <vt:lpstr>PERÍODE CUBISTA</vt:lpstr>
      <vt:lpstr>PERÍODE CÀMERA I CLASSICISME</vt:lpstr>
      <vt:lpstr>OBRES MES IMPORTANTS EN GENERAL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PICASSO</dc:title>
  <dc:creator>mariona menéndez ramírez</dc:creator>
  <cp:lastModifiedBy>mariona menéndez ramírez</cp:lastModifiedBy>
  <cp:revision>2</cp:revision>
  <dcterms:modified xsi:type="dcterms:W3CDTF">2017-03-14T09:52:41Z</dcterms:modified>
</cp:coreProperties>
</file>